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7" r:id="rId2"/>
    <p:sldId id="258" r:id="rId3"/>
    <p:sldId id="260" r:id="rId4"/>
    <p:sldId id="262" r:id="rId5"/>
    <p:sldId id="261" r:id="rId6"/>
    <p:sldId id="259" r:id="rId7"/>
    <p:sldId id="263" r:id="rId8"/>
    <p:sldId id="264" r:id="rId9"/>
    <p:sldId id="265" r:id="rId10"/>
    <p:sldId id="257" r:id="rId11"/>
    <p:sldId id="269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9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63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9204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68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36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02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4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0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3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4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3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9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6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9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A2E2-5326-41F8-9D31-E2D442C53CD8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E48F1-0078-4C08-B64B-ACDDDD9FC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03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DCC PTA  Leadership Training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2173297"/>
            <a:ext cx="10515600" cy="277607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Stages of </a:t>
            </a:r>
            <a:r>
              <a:rPr lang="en-US" sz="4400" dirty="0" smtClean="0"/>
              <a:t>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Build An Effective </a:t>
            </a:r>
            <a:r>
              <a:rPr lang="en-US" sz="4400" dirty="0" smtClean="0"/>
              <a:t>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Negotiate Conflict</a:t>
            </a:r>
            <a:endParaRPr lang="en-US" sz="4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S</a:t>
            </a:r>
            <a:r>
              <a:rPr lang="en-US" sz="5400" dirty="0" smtClean="0">
                <a:solidFill>
                  <a:schemeClr val="bg1"/>
                </a:solidFill>
              </a:rPr>
              <a:t>teps To </a:t>
            </a:r>
            <a:r>
              <a:rPr lang="en-US" sz="5400" dirty="0">
                <a:solidFill>
                  <a:schemeClr val="bg1"/>
                </a:solidFill>
              </a:rPr>
              <a:t>N</a:t>
            </a:r>
            <a:r>
              <a:rPr lang="en-US" sz="5400" dirty="0" smtClean="0">
                <a:solidFill>
                  <a:schemeClr val="bg1"/>
                </a:solidFill>
              </a:rPr>
              <a:t>egotiate Conflict </a:t>
            </a:r>
            <a:r>
              <a:rPr lang="en-US" sz="5400" dirty="0">
                <a:solidFill>
                  <a:schemeClr val="bg1"/>
                </a:solidFill>
              </a:rPr>
              <a:t>R</a:t>
            </a:r>
            <a:r>
              <a:rPr lang="en-US" sz="5400" dirty="0" smtClean="0">
                <a:solidFill>
                  <a:schemeClr val="bg1"/>
                </a:solidFill>
              </a:rPr>
              <a:t>esolution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5113"/>
            <a:ext cx="10515600" cy="38399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Clarify conflict and goals with contributors.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Brainstorm possible resolutions with contributors.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Have contributors choose and clearly state agreed resolution.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Revisit contributors on progress to resolution.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If conflict still exists consider additional mediation </a:t>
            </a:r>
            <a:r>
              <a:rPr lang="en-US" sz="2800" dirty="0" smtClean="0"/>
              <a:t>and </a:t>
            </a:r>
            <a:r>
              <a:rPr lang="en-US" sz="2800" dirty="0"/>
              <a:t>or team member changes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brainstorming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Group </a:t>
            </a:r>
            <a:r>
              <a:rPr lang="en-US" sz="5400" dirty="0">
                <a:solidFill>
                  <a:schemeClr val="bg1"/>
                </a:solidFill>
              </a:rPr>
              <a:t>Creativity </a:t>
            </a:r>
            <a:r>
              <a:rPr lang="en-US" sz="5400" dirty="0" smtClean="0">
                <a:solidFill>
                  <a:schemeClr val="bg1"/>
                </a:solidFill>
              </a:rPr>
              <a:t>Technique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2173297"/>
            <a:ext cx="10515600" cy="350797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Present problem to solve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more ideas the better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All ideas are good Ideas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wilder ideas the better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Combining good ideas can make great ideas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4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DCC PTA  Leadership Training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4167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Stages of </a:t>
            </a:r>
            <a:r>
              <a:rPr lang="en-US" sz="3600" dirty="0" smtClean="0"/>
              <a:t>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Build An Effective </a:t>
            </a:r>
            <a:r>
              <a:rPr lang="en-US" sz="3600" dirty="0" smtClean="0"/>
              <a:t>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Negotiate Conflict</a:t>
            </a:r>
            <a:endParaRPr lang="en-US" sz="3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DCC PTA  Leadership Training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Credits and resources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04793"/>
            <a:ext cx="10515600" cy="46717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Credits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Resources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Section 6. Training for Conflict Resolution</a:t>
            </a:r>
          </a:p>
          <a:p>
            <a:pPr marL="0" indent="0">
              <a:buNone/>
            </a:pPr>
            <a:r>
              <a:rPr lang="en-US" sz="1000" dirty="0"/>
              <a:t>http://ctb.ku.edu/en/table-of-contents/implement/provide-information-enhance-skills/conflict-resolution/main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2604120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Additional information regarding Stages of Team Development Model: http://humanresources.about.com/od/teambuilding/f/team_stages.htm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3216898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Additional information regarding Stages of Team Development Model: http://humanresources.about.com/od/teambuilding/f/team_stages.htm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3863229"/>
            <a:ext cx="10382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Additional conflict resolution resource :http://essentialsofbusiness.ufexec.ufl.edu/resources/human-resources/the-conflict-resolution-process/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Stages of Team Development Model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99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Forming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Storming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Norming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Performing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Transforming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Ending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342" y="5183413"/>
            <a:ext cx="2246087" cy="126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How To Build An Effective Team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99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Know Each Team Members’ Leadership Styles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Team Expectations in “Ground Rules”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Set SMART Goals for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Roles with </a:t>
            </a:r>
            <a:r>
              <a:rPr lang="en-US" sz="2800" dirty="0"/>
              <a:t>Position </a:t>
            </a:r>
            <a:r>
              <a:rPr lang="en-US" sz="2800" dirty="0" smtClean="0"/>
              <a:t>Description for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Communicate, Communicate, Communicate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Recognize Good Works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5800506"/>
            <a:ext cx="1036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599" y="5410610"/>
            <a:ext cx="2042887" cy="114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Team Members Leadership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8825"/>
            <a:ext cx="10515600" cy="225288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Members complete leadership style evaluation.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Train </a:t>
            </a:r>
            <a:r>
              <a:rPr lang="en-US" sz="3200" dirty="0" smtClean="0"/>
              <a:t>teams to capitalize on different leadership styles.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Share your leadership style. Color code </a:t>
            </a:r>
            <a:r>
              <a:rPr lang="en-US" sz="3200" dirty="0"/>
              <a:t>on name </a:t>
            </a:r>
            <a:r>
              <a:rPr lang="en-US" sz="3200" dirty="0" smtClean="0"/>
              <a:t>tag….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5800506"/>
            <a:ext cx="1036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2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0710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Establish &amp;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Maintain </a:t>
            </a:r>
            <a:r>
              <a:rPr lang="en-US" sz="4400" dirty="0">
                <a:solidFill>
                  <a:schemeClr val="bg1"/>
                </a:solidFill>
              </a:rPr>
              <a:t>Ground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41738"/>
            <a:ext cx="10515600" cy="434421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Provide flip charts or white boards to record group ideas.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Record all suggested </a:t>
            </a:r>
            <a:r>
              <a:rPr lang="en-US" sz="2800" dirty="0"/>
              <a:t>ground rules </a:t>
            </a:r>
            <a:r>
              <a:rPr lang="en-US" sz="2800" dirty="0" smtClean="0"/>
              <a:t>ideas from group.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Discuss, debate and finalize each individual rule.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Encourage members to </a:t>
            </a:r>
            <a:r>
              <a:rPr lang="en-US" sz="2800" dirty="0"/>
              <a:t>ask </a:t>
            </a:r>
            <a:r>
              <a:rPr lang="en-US" sz="2800" dirty="0" smtClean="0"/>
              <a:t>questions </a:t>
            </a:r>
            <a:r>
              <a:rPr lang="en-US" sz="2800" dirty="0"/>
              <a:t>and amend the </a:t>
            </a:r>
            <a:r>
              <a:rPr lang="en-US" sz="2800" dirty="0" smtClean="0"/>
              <a:t>rules.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At meeting conclusion revisit ground rules.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Review ground rules </a:t>
            </a:r>
            <a:r>
              <a:rPr lang="en-US" sz="2800" dirty="0" smtClean="0"/>
              <a:t>as needed.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5800506"/>
            <a:ext cx="1036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SMART goals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4167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Specific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Measurable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</a:t>
            </a:r>
            <a:r>
              <a:rPr lang="en-US" sz="3600" dirty="0" smtClean="0"/>
              <a:t>chievable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Relevant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ime-based goals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9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9256" cy="13255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Volunteer </a:t>
            </a:r>
            <a:r>
              <a:rPr lang="en-US" dirty="0" smtClean="0">
                <a:solidFill>
                  <a:schemeClr val="bg1"/>
                </a:solidFill>
              </a:rPr>
              <a:t>Position </a:t>
            </a: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escription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hould </a:t>
            </a: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nclude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04711"/>
            <a:ext cx="10515600" cy="4607259"/>
          </a:xfrm>
        </p:spPr>
        <p:txBody>
          <a:bodyPr>
            <a:noAutofit/>
          </a:bodyPr>
          <a:lstStyle/>
          <a:p>
            <a:r>
              <a:rPr lang="en-US" sz="2800" dirty="0"/>
              <a:t>Reports to:</a:t>
            </a:r>
          </a:p>
          <a:p>
            <a:r>
              <a:rPr lang="en-US" sz="2800" dirty="0" smtClean="0"/>
              <a:t>Position Summary</a:t>
            </a:r>
            <a:r>
              <a:rPr lang="en-US" sz="2800" dirty="0"/>
              <a:t>:</a:t>
            </a:r>
          </a:p>
          <a:p>
            <a:r>
              <a:rPr lang="en-US" sz="2800" dirty="0"/>
              <a:t>Essential Duties and </a:t>
            </a:r>
            <a:r>
              <a:rPr lang="en-US" sz="2800" dirty="0" smtClean="0"/>
              <a:t>Responsibilities: </a:t>
            </a:r>
            <a:endParaRPr lang="en-US" sz="2800" dirty="0"/>
          </a:p>
          <a:p>
            <a:r>
              <a:rPr lang="en-US" sz="2800" dirty="0" smtClean="0"/>
              <a:t>Requirements </a:t>
            </a:r>
            <a:r>
              <a:rPr lang="en-US" sz="2800" dirty="0"/>
              <a:t>(preferred): </a:t>
            </a:r>
          </a:p>
          <a:p>
            <a:r>
              <a:rPr lang="en-US" sz="2800" dirty="0" smtClean="0"/>
              <a:t>Needed Resources And Supplies: </a:t>
            </a:r>
            <a:endParaRPr lang="en-US" sz="2800" dirty="0"/>
          </a:p>
          <a:p>
            <a:r>
              <a:rPr lang="en-US" sz="2800" dirty="0" smtClean="0"/>
              <a:t>Evaluation: </a:t>
            </a:r>
            <a:endParaRPr lang="en-US" sz="2800" dirty="0"/>
          </a:p>
          <a:p>
            <a:r>
              <a:rPr lang="en-US" sz="2800" dirty="0"/>
              <a:t>Time </a:t>
            </a:r>
            <a:r>
              <a:rPr lang="en-US" sz="2800" dirty="0" smtClean="0"/>
              <a:t>Commitment: </a:t>
            </a:r>
          </a:p>
          <a:p>
            <a:r>
              <a:rPr lang="en-US" sz="2800" dirty="0" smtClean="0"/>
              <a:t>Acknowledgement: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31905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Volunteer </a:t>
            </a:r>
            <a:r>
              <a:rPr lang="en-US" sz="5400" dirty="0" smtClean="0">
                <a:solidFill>
                  <a:schemeClr val="bg1"/>
                </a:solidFill>
              </a:rPr>
              <a:t>Communication Plan: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7259"/>
          </a:xfrm>
        </p:spPr>
        <p:txBody>
          <a:bodyPr>
            <a:noAutofit/>
          </a:bodyPr>
          <a:lstStyle/>
          <a:p>
            <a:r>
              <a:rPr lang="en-US" sz="3200" dirty="0" smtClean="0"/>
              <a:t>Identify communication groups: phone, email, social media.</a:t>
            </a:r>
            <a:endParaRPr lang="en-US" sz="3200" dirty="0"/>
          </a:p>
          <a:p>
            <a:r>
              <a:rPr lang="en-US" sz="3200" dirty="0" smtClean="0"/>
              <a:t>Keep board and members informed of team progress on a regular basses. </a:t>
            </a:r>
          </a:p>
          <a:p>
            <a:r>
              <a:rPr lang="en-US" sz="3200" dirty="0" smtClean="0"/>
              <a:t>Maintain </a:t>
            </a:r>
            <a:r>
              <a:rPr lang="en-US" sz="3200" dirty="0"/>
              <a:t>a</a:t>
            </a:r>
            <a:r>
              <a:rPr lang="en-US" sz="3200" dirty="0" smtClean="0"/>
              <a:t>ssigned DCCPTA. Org webpages.</a:t>
            </a:r>
            <a:endParaRPr lang="en-US" sz="3200" dirty="0"/>
          </a:p>
          <a:p>
            <a:r>
              <a:rPr lang="en-US" sz="3200" dirty="0" smtClean="0"/>
              <a:t>Submit end of year report to assist incoming teams.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Recognize Good </a:t>
            </a:r>
            <a:r>
              <a:rPr lang="en-US" sz="5400" dirty="0" smtClean="0">
                <a:solidFill>
                  <a:schemeClr val="bg1"/>
                </a:solidFill>
              </a:rPr>
              <a:t>Work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4167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Recognize accomplishments through comments, emails or event reviews.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Praise needs to be specific, direct, and frequent.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28" y="5262117"/>
            <a:ext cx="2188027" cy="12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3338</TotalTime>
  <Words>398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Circuit</vt:lpstr>
      <vt:lpstr>DCC PTA  Leadership Training</vt:lpstr>
      <vt:lpstr>Stages of Team Development Model</vt:lpstr>
      <vt:lpstr>How To Build An Effective Team</vt:lpstr>
      <vt:lpstr>Team Members Leadership Styles</vt:lpstr>
      <vt:lpstr>Establish &amp; Maintain Ground Rules</vt:lpstr>
      <vt:lpstr>SMART goals </vt:lpstr>
      <vt:lpstr>Volunteer Position Description Should Include:</vt:lpstr>
      <vt:lpstr>Volunteer Communication Plan:</vt:lpstr>
      <vt:lpstr>Recognize Good Work</vt:lpstr>
      <vt:lpstr>Steps To Negotiate Conflict Resolution</vt:lpstr>
      <vt:lpstr>brainstorming Group Creativity Technique</vt:lpstr>
      <vt:lpstr>DCC PTA  Leadership Training</vt:lpstr>
      <vt:lpstr>DCC PTA  Leadership Training Credits and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Godke</dc:creator>
  <cp:lastModifiedBy>Rick Godke</cp:lastModifiedBy>
  <cp:revision>51</cp:revision>
  <dcterms:created xsi:type="dcterms:W3CDTF">2016-05-23T14:01:37Z</dcterms:created>
  <dcterms:modified xsi:type="dcterms:W3CDTF">2016-06-11T18:50:56Z</dcterms:modified>
</cp:coreProperties>
</file>